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B503E-91B6-4DAC-A748-9A00F3BA332E}" type="datetimeFigureOut">
              <a:rPr lang="en-IE" smtClean="0"/>
              <a:t>15/11/2013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6A9FE-028E-4679-AF32-DE6271B49A7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1648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6A9FE-028E-4679-AF32-DE6271B49A7D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216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C17-29A6-4986-BF07-34B85C6B0018}" type="datetimeFigureOut">
              <a:rPr lang="en-IE" smtClean="0"/>
              <a:t>15/11/2013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7E4-28D5-4D65-87AA-6DE4EACE1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368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C17-29A6-4986-BF07-34B85C6B0018}" type="datetimeFigureOut">
              <a:rPr lang="en-IE" smtClean="0"/>
              <a:t>15/11/2013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7E4-28D5-4D65-87AA-6DE4EACE1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242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C17-29A6-4986-BF07-34B85C6B0018}" type="datetimeFigureOut">
              <a:rPr lang="en-IE" smtClean="0"/>
              <a:t>15/11/2013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7E4-28D5-4D65-87AA-6DE4EACE1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798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C17-29A6-4986-BF07-34B85C6B0018}" type="datetimeFigureOut">
              <a:rPr lang="en-IE" smtClean="0"/>
              <a:t>15/11/2013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7E4-28D5-4D65-87AA-6DE4EACE1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630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C17-29A6-4986-BF07-34B85C6B0018}" type="datetimeFigureOut">
              <a:rPr lang="en-IE" smtClean="0"/>
              <a:t>15/11/2013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7E4-28D5-4D65-87AA-6DE4EACE1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305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C17-29A6-4986-BF07-34B85C6B0018}" type="datetimeFigureOut">
              <a:rPr lang="en-IE" smtClean="0"/>
              <a:t>15/11/2013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7E4-28D5-4D65-87AA-6DE4EACE1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037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C17-29A6-4986-BF07-34B85C6B0018}" type="datetimeFigureOut">
              <a:rPr lang="en-IE" smtClean="0"/>
              <a:t>15/11/2013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7E4-28D5-4D65-87AA-6DE4EACE1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594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C17-29A6-4986-BF07-34B85C6B0018}" type="datetimeFigureOut">
              <a:rPr lang="en-IE" smtClean="0"/>
              <a:t>15/11/2013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7E4-28D5-4D65-87AA-6DE4EACE1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675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C17-29A6-4986-BF07-34B85C6B0018}" type="datetimeFigureOut">
              <a:rPr lang="en-IE" smtClean="0"/>
              <a:t>15/11/2013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7E4-28D5-4D65-87AA-6DE4EACE1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730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C17-29A6-4986-BF07-34B85C6B0018}" type="datetimeFigureOut">
              <a:rPr lang="en-IE" smtClean="0"/>
              <a:t>15/11/2013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7E4-28D5-4D65-87AA-6DE4EACE1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346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C17-29A6-4986-BF07-34B85C6B0018}" type="datetimeFigureOut">
              <a:rPr lang="en-IE" smtClean="0"/>
              <a:t>15/11/2013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37E4-28D5-4D65-87AA-6DE4EACE1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947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ADC17-29A6-4986-BF07-34B85C6B0018}" type="datetimeFigureOut">
              <a:rPr lang="en-IE" smtClean="0"/>
              <a:t>15/11/2013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37E4-28D5-4D65-87AA-6DE4EACE1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13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6" y="828421"/>
            <a:ext cx="10058400" cy="56491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92153" y="1502448"/>
            <a:ext cx="1970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&lt;- Company Name -&gt;</a:t>
            </a:r>
            <a:endParaRPr lang="en-IE" sz="12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448171" y="604791"/>
            <a:ext cx="2743200" cy="658055"/>
          </a:xfrm>
          <a:prstGeom prst="wedgeRoundRectCallout">
            <a:avLst>
              <a:gd name="adj1" fmla="val 21562"/>
              <a:gd name="adj2" fmla="val 86783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Copy this and </a:t>
            </a:r>
            <a:r>
              <a:rPr lang="en-IE" dirty="0" smtClean="0"/>
              <a:t>use it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8741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 Collis</dc:creator>
  <cp:lastModifiedBy>Ray Collis</cp:lastModifiedBy>
  <cp:revision>4</cp:revision>
  <dcterms:created xsi:type="dcterms:W3CDTF">2013-11-14T15:37:31Z</dcterms:created>
  <dcterms:modified xsi:type="dcterms:W3CDTF">2013-11-15T14:40:48Z</dcterms:modified>
</cp:coreProperties>
</file>